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D61C3-EB04-4502-9D09-2A7F5004C6FC}" type="datetimeFigureOut">
              <a:rPr lang="es-ES" smtClean="0"/>
              <a:t>21/09/2016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8426E-ECED-4E48-9CC4-5A4F9F5172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99410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4F99-327D-45A1-B3B0-88D7586B440D}" type="datetime1">
              <a:rPr lang="es-ES" smtClean="0"/>
              <a:t>21/09/2016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A0640-BB6A-4DF5-B77E-2C7A651E19A5}" type="datetime1">
              <a:rPr lang="es-ES" smtClean="0"/>
              <a:t>21/09/2016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9E31-7C61-4626-AF96-67B82DF0E1FD}" type="datetime1">
              <a:rPr lang="es-ES" smtClean="0"/>
              <a:t>21/09/2016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3779-8865-4DBB-96C7-15FF03D02627}" type="datetime1">
              <a:rPr lang="es-ES" smtClean="0"/>
              <a:t>21/09/2016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4EF10-FD56-45B7-A8A2-17A4C55399F4}" type="datetime1">
              <a:rPr lang="es-ES" smtClean="0"/>
              <a:t>21/09/2016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8F063-F73B-4DAD-88ED-9C8BB4F80BDA}" type="datetime1">
              <a:rPr lang="es-ES" smtClean="0"/>
              <a:t>21/09/2016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384B-6B61-43C5-B55D-9C325E143D8A}" type="datetime1">
              <a:rPr lang="es-ES" smtClean="0"/>
              <a:t>21/09/2016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FAE5-EB54-4A39-A885-76BD29A6DE35}" type="datetime1">
              <a:rPr lang="es-ES" smtClean="0"/>
              <a:t>21/09/2016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97B2-1B98-42CA-B727-804189AEF79D}" type="datetime1">
              <a:rPr lang="es-ES" smtClean="0"/>
              <a:t>21/09/2016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F6BC-56A6-4428-B56E-48671C325173}" type="datetime1">
              <a:rPr lang="es-ES" smtClean="0"/>
              <a:t>21/09/2016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BB9C-7274-482E-A295-ED234898E3F4}" type="datetime1">
              <a:rPr lang="es-ES" smtClean="0"/>
              <a:t>21/09/2016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EFDA3-7B28-4700-99C0-19E49586C22F}" type="datetime1">
              <a:rPr lang="es-ES" smtClean="0"/>
              <a:t>21/09/2016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6264696" cy="1080120"/>
          </a:xfrm>
        </p:spPr>
        <p:txBody>
          <a:bodyPr>
            <a:noAutofit/>
          </a:bodyPr>
          <a:lstStyle/>
          <a:p>
            <a:r>
              <a:rPr lang="es-ES" sz="2900" dirty="0" err="1">
                <a:solidFill>
                  <a:srgbClr val="FF0000"/>
                </a:solidFill>
              </a:rPr>
              <a:t>Task</a:t>
            </a:r>
            <a:r>
              <a:rPr lang="es-ES" sz="2900" dirty="0">
                <a:solidFill>
                  <a:srgbClr val="FF0000"/>
                </a:solidFill>
              </a:rPr>
              <a:t> 3.3 </a:t>
            </a:r>
            <a:r>
              <a:rPr lang="en-US" sz="2900" dirty="0">
                <a:solidFill>
                  <a:srgbClr val="FF0000"/>
                </a:solidFill>
              </a:rPr>
              <a:t>Smart routing based on social interaction approaches </a:t>
            </a:r>
            <a:endParaRPr lang="es-ES" sz="2900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827585" y="1196752"/>
            <a:ext cx="763284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>
                <a:solidFill>
                  <a:srgbClr val="0070C0"/>
                </a:solidFill>
              </a:rPr>
              <a:t>Status</a:t>
            </a:r>
          </a:p>
          <a:p>
            <a:endParaRPr lang="es-ES" dirty="0"/>
          </a:p>
          <a:p>
            <a:pPr marL="285750" indent="-285750">
              <a:buFontTx/>
              <a:buChar char="-"/>
            </a:pPr>
            <a:r>
              <a:rPr lang="en-US" b="1" dirty="0"/>
              <a:t>COPELABS is leading a paper which will describe our perspective of what smart routing should be</a:t>
            </a:r>
            <a:r>
              <a:rPr lang="en-US" dirty="0"/>
              <a:t>, namely to solve a potential problem of internetworking, since today there is no general routing solution that provides satisfactory </a:t>
            </a:r>
            <a:r>
              <a:rPr lang="en-US" dirty="0" err="1"/>
              <a:t>behaviour</a:t>
            </a:r>
            <a:r>
              <a:rPr lang="en-US" dirty="0"/>
              <a:t> across this set of intricate dynamic networking scenarios (e.g. DTN, opportunistic networks, </a:t>
            </a:r>
            <a:r>
              <a:rPr lang="en-US" dirty="0" err="1"/>
              <a:t>manets</a:t>
            </a:r>
            <a:r>
              <a:rPr lang="en-US" dirty="0"/>
              <a:t>) given their particularities </a:t>
            </a:r>
            <a:r>
              <a:rPr lang="en-US" dirty="0" smtClean="0"/>
              <a:t>and demands </a:t>
            </a:r>
            <a:r>
              <a:rPr lang="en-US" dirty="0"/>
              <a:t>(e.g., easy and fast deployment, low density, high delays, dynamic nodes, intermittent connectivity, lack of end-to-end paths, asymmetric links). Hence, the paper aims to </a:t>
            </a:r>
            <a:r>
              <a:rPr lang="en-US" dirty="0" err="1"/>
              <a:t>analyse</a:t>
            </a:r>
            <a:r>
              <a:rPr lang="en-US" dirty="0"/>
              <a:t> different strategies that could lead to a dynamic routing approach capable of operating over these different networking scenarios. Several partners showed some interest in the paper, namely </a:t>
            </a:r>
            <a:r>
              <a:rPr lang="en-US" dirty="0" err="1"/>
              <a:t>Tecnalia</a:t>
            </a:r>
            <a:r>
              <a:rPr lang="en-US" dirty="0"/>
              <a:t>, DUTH and UCL.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 smtClean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988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332656"/>
            <a:ext cx="60294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DUTH has </a:t>
            </a:r>
            <a:r>
              <a:rPr lang="es-ES" b="1" dirty="0" err="1"/>
              <a:t>already</a:t>
            </a:r>
            <a:r>
              <a:rPr lang="es-ES" b="1" dirty="0"/>
              <a:t> </a:t>
            </a:r>
            <a:r>
              <a:rPr lang="es-ES" b="1" dirty="0" err="1"/>
              <a:t>contributed</a:t>
            </a:r>
            <a:r>
              <a:rPr lang="es-ES" b="1" dirty="0"/>
              <a:t> to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design</a:t>
            </a:r>
            <a:r>
              <a:rPr lang="es-ES" b="1" dirty="0"/>
              <a:t> of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smart</a:t>
            </a:r>
            <a:r>
              <a:rPr lang="es-ES" b="1" dirty="0"/>
              <a:t> </a:t>
            </a:r>
            <a:r>
              <a:rPr lang="es-ES" b="1" dirty="0" err="1"/>
              <a:t>routing</a:t>
            </a:r>
            <a:r>
              <a:rPr lang="es-ES" b="1" dirty="0"/>
              <a:t> </a:t>
            </a:r>
            <a:r>
              <a:rPr lang="es-ES" b="1" dirty="0" err="1"/>
              <a:t>framework</a:t>
            </a:r>
            <a:r>
              <a:rPr lang="es-ES" b="1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extensively</a:t>
            </a:r>
            <a:r>
              <a:rPr lang="es-ES" dirty="0"/>
              <a:t> </a:t>
            </a:r>
            <a:r>
              <a:rPr lang="es-ES" dirty="0" err="1"/>
              <a:t>reviewing</a:t>
            </a:r>
            <a:r>
              <a:rPr lang="es-ES" dirty="0"/>
              <a:t> and </a:t>
            </a:r>
            <a:r>
              <a:rPr lang="es-ES" dirty="0" err="1"/>
              <a:t>commenting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latest</a:t>
            </a:r>
            <a:r>
              <a:rPr lang="es-ES" dirty="0"/>
              <a:t> </a:t>
            </a:r>
            <a:r>
              <a:rPr lang="es-ES" dirty="0" err="1" smtClean="0"/>
              <a:t>version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paper</a:t>
            </a:r>
            <a:r>
              <a:rPr lang="es-ES" dirty="0" smtClean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was</a:t>
            </a:r>
            <a:r>
              <a:rPr lang="es-ES" dirty="0"/>
              <a:t> </a:t>
            </a:r>
            <a:r>
              <a:rPr lang="es-ES" dirty="0" err="1"/>
              <a:t>provided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COPELABS.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883084" y="153298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b="1" dirty="0" smtClean="0"/>
              <a:t>DUTH </a:t>
            </a:r>
            <a:r>
              <a:rPr lang="es-ES" b="1" dirty="0" err="1" smtClean="0"/>
              <a:t>is</a:t>
            </a:r>
            <a:r>
              <a:rPr lang="es-ES" b="1" dirty="0" smtClean="0"/>
              <a:t> </a:t>
            </a:r>
            <a:r>
              <a:rPr lang="es-ES" b="1" dirty="0" err="1"/>
              <a:t>almost</a:t>
            </a:r>
            <a:r>
              <a:rPr lang="es-ES" b="1" dirty="0"/>
              <a:t> done </a:t>
            </a:r>
            <a:r>
              <a:rPr lang="es-ES" b="1" dirty="0" err="1"/>
              <a:t>with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</a:t>
            </a:r>
            <a:r>
              <a:rPr lang="es-ES" b="1" dirty="0" err="1"/>
              <a:t>integration</a:t>
            </a:r>
            <a:r>
              <a:rPr lang="es-ES" b="1" dirty="0"/>
              <a:t> of NDN and IBR-DTN </a:t>
            </a:r>
            <a:r>
              <a:rPr lang="es-ES" b="1" dirty="0" err="1"/>
              <a:t>for</a:t>
            </a:r>
            <a:r>
              <a:rPr lang="es-ES" b="1" dirty="0"/>
              <a:t> Linux </a:t>
            </a:r>
            <a:r>
              <a:rPr lang="es-ES" b="1" dirty="0" err="1" smtClean="0"/>
              <a:t>environments</a:t>
            </a:r>
            <a:r>
              <a:rPr lang="es-ES" dirty="0" smtClean="0"/>
              <a:t>. </a:t>
            </a:r>
            <a:r>
              <a:rPr lang="es-ES" dirty="0" err="1"/>
              <a:t>After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finish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start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implementation</a:t>
            </a:r>
            <a:r>
              <a:rPr lang="es-ES" dirty="0"/>
              <a:t> </a:t>
            </a:r>
            <a:r>
              <a:rPr lang="es-ES" dirty="0" err="1"/>
              <a:t>over</a:t>
            </a:r>
            <a:r>
              <a:rPr lang="es-ES" dirty="0"/>
              <a:t> Android.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94497" y="3284984"/>
            <a:ext cx="60294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TECNALIA </a:t>
            </a:r>
            <a:r>
              <a:rPr lang="es-ES" b="1" dirty="0"/>
              <a:t>has </a:t>
            </a:r>
            <a:r>
              <a:rPr lang="es-ES" b="1" dirty="0" err="1" smtClean="0"/>
              <a:t>contributed</a:t>
            </a:r>
            <a:r>
              <a:rPr lang="es-ES" b="1" dirty="0" smtClean="0"/>
              <a:t> to </a:t>
            </a:r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smart</a:t>
            </a:r>
            <a:r>
              <a:rPr lang="es-ES" b="1" dirty="0" smtClean="0"/>
              <a:t> </a:t>
            </a:r>
            <a:r>
              <a:rPr lang="es-ES" b="1" dirty="0" err="1" smtClean="0"/>
              <a:t>routing</a:t>
            </a:r>
            <a:r>
              <a:rPr lang="es-ES" b="1" dirty="0" smtClean="0"/>
              <a:t> </a:t>
            </a:r>
            <a:r>
              <a:rPr lang="es-ES" b="1" dirty="0" err="1" smtClean="0"/>
              <a:t>paper</a:t>
            </a:r>
            <a:r>
              <a:rPr lang="es-ES" b="1" dirty="0" smtClean="0"/>
              <a:t> </a:t>
            </a:r>
            <a:r>
              <a:rPr lang="es-ES" dirty="0" smtClean="0"/>
              <a:t>of COPELABS in </a:t>
            </a:r>
            <a:r>
              <a:rPr lang="es-ES" dirty="0" err="1" smtClean="0"/>
              <a:t>order</a:t>
            </a:r>
            <a:r>
              <a:rPr lang="es-ES" dirty="0" smtClean="0"/>
              <a:t> to define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routing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dirty="0" err="1" smtClean="0"/>
              <a:t>Tecnalia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looking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incorporating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Bluetooth </a:t>
            </a:r>
            <a:r>
              <a:rPr lang="es-ES" dirty="0" err="1" smtClean="0"/>
              <a:t>support</a:t>
            </a:r>
            <a:r>
              <a:rPr lang="es-ES" dirty="0" smtClean="0"/>
              <a:t> to NFD. </a:t>
            </a:r>
            <a:r>
              <a:rPr lang="es-ES" b="1" dirty="0" smtClean="0"/>
              <a:t>At </a:t>
            </a:r>
            <a:r>
              <a:rPr lang="es-ES" b="1" dirty="0" err="1" smtClean="0"/>
              <a:t>present</a:t>
            </a:r>
            <a:r>
              <a:rPr lang="es-ES" b="1" dirty="0" smtClean="0"/>
              <a:t> I </a:t>
            </a:r>
            <a:r>
              <a:rPr lang="es-ES" b="1" dirty="0" err="1" smtClean="0"/>
              <a:t>have</a:t>
            </a:r>
            <a:r>
              <a:rPr lang="es-ES" b="1" dirty="0" smtClean="0"/>
              <a:t> done </a:t>
            </a:r>
            <a:r>
              <a:rPr lang="es-ES" b="1" dirty="0" err="1" smtClean="0"/>
              <a:t>an</a:t>
            </a:r>
            <a:r>
              <a:rPr lang="es-ES" b="1" dirty="0" smtClean="0"/>
              <a:t> </a:t>
            </a:r>
            <a:r>
              <a:rPr lang="es-ES" b="1" dirty="0" err="1" smtClean="0"/>
              <a:t>application</a:t>
            </a:r>
            <a:r>
              <a:rPr lang="es-ES" b="1" dirty="0" smtClean="0"/>
              <a:t> </a:t>
            </a:r>
            <a:r>
              <a:rPr lang="es-ES" b="1" dirty="0" err="1" smtClean="0"/>
              <a:t>outside</a:t>
            </a:r>
            <a:r>
              <a:rPr lang="es-ES" b="1" dirty="0" smtClean="0"/>
              <a:t> NFD </a:t>
            </a:r>
            <a:r>
              <a:rPr lang="es-ES" b="1" dirty="0" err="1" smtClean="0"/>
              <a:t>that</a:t>
            </a:r>
            <a:r>
              <a:rPr lang="es-ES" b="1" dirty="0" smtClean="0"/>
              <a:t> uses </a:t>
            </a:r>
            <a:r>
              <a:rPr lang="es-ES" b="1" dirty="0" err="1" smtClean="0"/>
              <a:t>Low</a:t>
            </a:r>
            <a:r>
              <a:rPr lang="es-ES" b="1" dirty="0" smtClean="0"/>
              <a:t> </a:t>
            </a:r>
            <a:r>
              <a:rPr lang="es-ES" b="1" dirty="0" err="1" smtClean="0"/>
              <a:t>Power</a:t>
            </a:r>
            <a:r>
              <a:rPr lang="es-ES" b="1" dirty="0" smtClean="0"/>
              <a:t> Bluetooth to </a:t>
            </a:r>
            <a:r>
              <a:rPr lang="es-ES" b="1" dirty="0" err="1" smtClean="0"/>
              <a:t>discover</a:t>
            </a:r>
            <a:r>
              <a:rPr lang="es-ES" b="1" dirty="0" smtClean="0"/>
              <a:t> </a:t>
            </a:r>
            <a:r>
              <a:rPr lang="es-ES" b="1" dirty="0" err="1" smtClean="0"/>
              <a:t>devices</a:t>
            </a:r>
            <a:r>
              <a:rPr lang="es-ES" dirty="0" smtClean="0"/>
              <a:t>. </a:t>
            </a:r>
            <a:r>
              <a:rPr lang="es-ES" dirty="0" err="1" smtClean="0"/>
              <a:t>Now</a:t>
            </a:r>
            <a:r>
              <a:rPr lang="es-ES" dirty="0" smtClean="0"/>
              <a:t> </a:t>
            </a:r>
            <a:r>
              <a:rPr lang="es-ES" dirty="0" err="1" smtClean="0"/>
              <a:t>trying</a:t>
            </a:r>
            <a:r>
              <a:rPr lang="es-ES" dirty="0" smtClean="0"/>
              <a:t> to </a:t>
            </a:r>
            <a:r>
              <a:rPr lang="es-ES" dirty="0" err="1" smtClean="0"/>
              <a:t>integrate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NFD </a:t>
            </a:r>
            <a:r>
              <a:rPr lang="es-ES" dirty="0" err="1" smtClean="0"/>
              <a:t>but</a:t>
            </a:r>
            <a:r>
              <a:rPr lang="es-ES" dirty="0" smtClean="0"/>
              <a:t> NFD </a:t>
            </a:r>
            <a:r>
              <a:rPr lang="es-ES" dirty="0" err="1" smtClean="0"/>
              <a:t>for</a:t>
            </a:r>
            <a:r>
              <a:rPr lang="es-ES" dirty="0" smtClean="0"/>
              <a:t> Android </a:t>
            </a:r>
            <a:r>
              <a:rPr lang="es-ES" dirty="0" err="1" smtClean="0"/>
              <a:t>is</a:t>
            </a:r>
            <a:r>
              <a:rPr lang="es-ES" dirty="0" smtClean="0"/>
              <a:t> quite </a:t>
            </a:r>
            <a:r>
              <a:rPr lang="es-ES" dirty="0" err="1" smtClean="0"/>
              <a:t>complex</a:t>
            </a:r>
            <a:r>
              <a:rPr lang="es-ES" dirty="0"/>
              <a:t> </a:t>
            </a:r>
            <a:r>
              <a:rPr lang="es-ES" dirty="0" smtClean="0"/>
              <a:t>and I am </a:t>
            </a:r>
            <a:r>
              <a:rPr lang="es-ES" dirty="0" err="1" smtClean="0"/>
              <a:t>lacking</a:t>
            </a:r>
            <a:r>
              <a:rPr lang="es-ES" dirty="0" smtClean="0"/>
              <a:t> </a:t>
            </a:r>
            <a:r>
              <a:rPr lang="es-ES" dirty="0" err="1" smtClean="0"/>
              <a:t>experience</a:t>
            </a:r>
            <a:r>
              <a:rPr lang="es-ES" dirty="0" smtClean="0"/>
              <a:t> in Android so I am </a:t>
            </a:r>
            <a:r>
              <a:rPr lang="es-ES" b="1" dirty="0" err="1" smtClean="0"/>
              <a:t>trying</a:t>
            </a:r>
            <a:r>
              <a:rPr lang="es-ES" b="1" dirty="0" smtClean="0"/>
              <a:t> to </a:t>
            </a:r>
            <a:r>
              <a:rPr lang="es-ES" b="1" dirty="0" err="1" smtClean="0"/>
              <a:t>find</a:t>
            </a:r>
            <a:r>
              <a:rPr lang="es-ES" b="1" dirty="0" smtClean="0"/>
              <a:t> more </a:t>
            </a:r>
            <a:r>
              <a:rPr lang="es-ES" b="1" dirty="0" err="1" smtClean="0"/>
              <a:t>appropiate</a:t>
            </a:r>
            <a:r>
              <a:rPr lang="es-ES" b="1" dirty="0" smtClean="0"/>
              <a:t> </a:t>
            </a:r>
            <a:r>
              <a:rPr lang="es-ES" b="1" dirty="0" err="1" smtClean="0"/>
              <a:t>resources</a:t>
            </a:r>
            <a:r>
              <a:rPr lang="es-ES" b="1" dirty="0" smtClean="0"/>
              <a:t> </a:t>
            </a:r>
            <a:r>
              <a:rPr lang="es-ES" b="1" dirty="0" err="1" smtClean="0"/>
              <a:t>inside</a:t>
            </a:r>
            <a:r>
              <a:rPr lang="es-ES" b="1" dirty="0" smtClean="0"/>
              <a:t> </a:t>
            </a:r>
            <a:r>
              <a:rPr lang="es-ES" b="1" dirty="0" err="1" smtClean="0"/>
              <a:t>Tecnalia</a:t>
            </a:r>
            <a:r>
              <a:rPr lang="es-ES" b="1" dirty="0" smtClean="0"/>
              <a:t> to </a:t>
            </a:r>
            <a:r>
              <a:rPr lang="es-ES" b="1" dirty="0" err="1" smtClean="0"/>
              <a:t>accomplish</a:t>
            </a:r>
            <a:r>
              <a:rPr lang="es-ES" b="1" dirty="0" smtClean="0"/>
              <a:t> </a:t>
            </a:r>
            <a:r>
              <a:rPr lang="es-ES" b="1" dirty="0" err="1" smtClean="0"/>
              <a:t>the</a:t>
            </a:r>
            <a:r>
              <a:rPr lang="es-ES" b="1" dirty="0" smtClean="0"/>
              <a:t> </a:t>
            </a:r>
            <a:r>
              <a:rPr lang="es-ES" b="1" dirty="0" err="1" smtClean="0"/>
              <a:t>task</a:t>
            </a:r>
            <a:r>
              <a:rPr lang="es-ES" b="1" dirty="0" smtClean="0"/>
              <a:t> (I </a:t>
            </a:r>
            <a:r>
              <a:rPr lang="es-ES" b="1" dirty="0" err="1" smtClean="0"/>
              <a:t>managed</a:t>
            </a:r>
            <a:r>
              <a:rPr lang="es-ES" b="1" dirty="0" smtClean="0"/>
              <a:t> to compile </a:t>
            </a:r>
            <a:r>
              <a:rPr lang="es-ES" b="1" dirty="0" err="1" smtClean="0"/>
              <a:t>successfully</a:t>
            </a:r>
            <a:r>
              <a:rPr lang="es-ES" b="1" dirty="0" smtClean="0"/>
              <a:t> NFD </a:t>
            </a:r>
            <a:r>
              <a:rPr lang="es-ES" b="1" dirty="0" err="1" smtClean="0"/>
              <a:t>for</a:t>
            </a:r>
            <a:r>
              <a:rPr lang="es-ES" b="1" dirty="0" smtClean="0"/>
              <a:t> Android)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939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260648"/>
            <a:ext cx="756084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 err="1" smtClean="0"/>
              <a:t>Tecnalia’s</a:t>
            </a:r>
            <a:r>
              <a:rPr lang="en-US" b="1" dirty="0" smtClean="0"/>
              <a:t> intention is to </a:t>
            </a:r>
            <a:r>
              <a:rPr lang="en-US" b="1" dirty="0"/>
              <a:t>make use of the </a:t>
            </a:r>
            <a:r>
              <a:rPr lang="en-US" b="1" dirty="0" err="1"/>
              <a:t>PerSense</a:t>
            </a:r>
            <a:r>
              <a:rPr lang="en-US" b="1" dirty="0"/>
              <a:t> provided info (regarding SSID tracking history per mobile user) and exploit it to develop specific forwarding </a:t>
            </a:r>
            <a:r>
              <a:rPr lang="en-US" b="1" dirty="0" smtClean="0"/>
              <a:t>strategies</a:t>
            </a:r>
            <a:r>
              <a:rPr lang="en-US" b="1" dirty="0"/>
              <a:t> </a:t>
            </a:r>
            <a:r>
              <a:rPr lang="en-US" b="1" dirty="0" smtClean="0"/>
              <a:t>.</a:t>
            </a:r>
            <a:r>
              <a:rPr lang="en-US" dirty="0" smtClean="0"/>
              <a:t> For </a:t>
            </a:r>
            <a:r>
              <a:rPr lang="en-US" dirty="0"/>
              <a:t>instance: a node can manage its own routing probability table for </a:t>
            </a:r>
            <a:r>
              <a:rPr lang="en-US" dirty="0" err="1"/>
              <a:t>neighbours</a:t>
            </a:r>
            <a:r>
              <a:rPr lang="en-US" dirty="0"/>
              <a:t> and third hop destinations, but if </a:t>
            </a:r>
            <a:r>
              <a:rPr lang="en-US" dirty="0" err="1"/>
              <a:t>PerSense</a:t>
            </a:r>
            <a:r>
              <a:rPr lang="en-US" dirty="0"/>
              <a:t> can provide that a specific recipient is under the same SSID coverage (right now, or every </a:t>
            </a:r>
            <a:r>
              <a:rPr lang="en-US" dirty="0" err="1"/>
              <a:t>labour</a:t>
            </a:r>
            <a:r>
              <a:rPr lang="en-US" dirty="0"/>
              <a:t> day from 8:45h to 9h), the forwarding engine of this node could decide to send a copy of the message to this hotspot so as the destination node can download it from there (now, the following day, at specific timeslot</a:t>
            </a:r>
            <a:r>
              <a:rPr lang="en-US" dirty="0" smtClean="0"/>
              <a:t>…)</a:t>
            </a:r>
          </a:p>
          <a:p>
            <a:pPr lvl="0"/>
            <a:endParaRPr lang="en-US" dirty="0"/>
          </a:p>
          <a:p>
            <a:r>
              <a:rPr lang="es-ES" sz="3200" dirty="0" smtClean="0">
                <a:solidFill>
                  <a:srgbClr val="0070C0"/>
                </a:solidFill>
              </a:rPr>
              <a:t>Plan</a:t>
            </a:r>
          </a:p>
          <a:p>
            <a:endParaRPr lang="es-ES" dirty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es-ES" dirty="0" err="1" smtClean="0"/>
              <a:t>Finish</a:t>
            </a:r>
            <a:r>
              <a:rPr lang="es-ES" dirty="0" smtClean="0"/>
              <a:t> Smart </a:t>
            </a:r>
            <a:r>
              <a:rPr lang="es-ES" dirty="0" err="1" smtClean="0"/>
              <a:t>Routing</a:t>
            </a:r>
            <a:r>
              <a:rPr lang="es-ES" dirty="0" smtClean="0"/>
              <a:t> </a:t>
            </a:r>
            <a:r>
              <a:rPr lang="es-ES" dirty="0" err="1" smtClean="0"/>
              <a:t>paper</a:t>
            </a:r>
            <a:r>
              <a:rPr lang="es-ES" dirty="0" smtClean="0"/>
              <a:t> (</a:t>
            </a:r>
            <a:r>
              <a:rPr lang="es-ES" dirty="0" err="1" smtClean="0"/>
              <a:t>All</a:t>
            </a:r>
            <a:r>
              <a:rPr lang="es-ES" dirty="0" smtClean="0"/>
              <a:t> </a:t>
            </a:r>
            <a:r>
              <a:rPr lang="es-ES" dirty="0" err="1" smtClean="0"/>
              <a:t>partners</a:t>
            </a:r>
            <a:r>
              <a:rPr lang="es-ES" dirty="0" smtClean="0"/>
              <a:t> </a:t>
            </a:r>
            <a:r>
              <a:rPr lang="es-ES" dirty="0" err="1" smtClean="0"/>
              <a:t>involved</a:t>
            </a:r>
            <a:r>
              <a:rPr lang="es-ES" dirty="0" smtClean="0"/>
              <a:t>).</a:t>
            </a:r>
          </a:p>
          <a:p>
            <a:pPr marL="285750" indent="-285750">
              <a:buFontTx/>
              <a:buChar char="-"/>
            </a:pPr>
            <a:r>
              <a:rPr lang="es-ES" dirty="0" err="1" smtClean="0"/>
              <a:t>Finish</a:t>
            </a:r>
            <a:r>
              <a:rPr lang="es-ES" dirty="0" smtClean="0"/>
              <a:t> </a:t>
            </a:r>
            <a:r>
              <a:rPr lang="es-ES" dirty="0" err="1" smtClean="0"/>
              <a:t>incorporation</a:t>
            </a:r>
            <a:r>
              <a:rPr lang="es-ES" dirty="0" smtClean="0"/>
              <a:t> of Bluetooth to NFD (</a:t>
            </a:r>
            <a:r>
              <a:rPr lang="es-ES" dirty="0" err="1" smtClean="0"/>
              <a:t>Tecnalia</a:t>
            </a:r>
            <a:r>
              <a:rPr lang="es-ES" dirty="0" smtClean="0"/>
              <a:t>).</a:t>
            </a:r>
          </a:p>
          <a:p>
            <a:pPr marL="285750" indent="-285750">
              <a:buFontTx/>
              <a:buChar char="-"/>
            </a:pP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use of </a:t>
            </a:r>
            <a:r>
              <a:rPr lang="es-ES" dirty="0" err="1" smtClean="0"/>
              <a:t>PerSense</a:t>
            </a:r>
            <a:r>
              <a:rPr lang="es-ES" dirty="0" smtClean="0"/>
              <a:t> data in NFD (</a:t>
            </a:r>
            <a:r>
              <a:rPr lang="es-ES" dirty="0" err="1" smtClean="0"/>
              <a:t>Tecnalia</a:t>
            </a:r>
            <a:r>
              <a:rPr lang="es-ES" dirty="0" smtClean="0"/>
              <a:t>).</a:t>
            </a: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90889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442</Words>
  <Application>Microsoft Office PowerPoint</Application>
  <PresentationFormat>Presentación en pantalla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Task 3.3 Smart routing based on social interaction approaches 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3.3 Smart routing based on social interaction approaches </dc:title>
  <dc:creator>Sedano Perez, Iñigo</dc:creator>
  <cp:lastModifiedBy>borrar</cp:lastModifiedBy>
  <cp:revision>5</cp:revision>
  <dcterms:created xsi:type="dcterms:W3CDTF">2016-09-13T07:57:09Z</dcterms:created>
  <dcterms:modified xsi:type="dcterms:W3CDTF">2016-09-21T12:06:49Z</dcterms:modified>
</cp:coreProperties>
</file>