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76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ko-KR"/>
    </a:defPPr>
    <a:lvl1pPr marL="0" indent="0" algn="l" defTabSz="914400">
      <a:buNone/>
      <a:defRPr lang="ko-KR" sz="1800" baseline="0" smtClean="0">
        <a:solidFill>
          <a:srgbClr val="000000"/>
        </a:solidFill>
        <a:latin typeface="±¼¸²"/>
        <a:ea typeface="±¼¸²"/>
      </a:defRPr>
    </a:lvl1pPr>
    <a:lvl2pPr marL="457200" lvl="1" indent="0" defTabSz="914400">
      <a:defRPr lang="ko-KR" smtClean="0"/>
    </a:lvl2pPr>
    <a:lvl3pPr marL="914400" lvl="2" indent="0" defTabSz="914400">
      <a:defRPr lang="ko-KR" smtClean="0"/>
    </a:lvl3pPr>
    <a:lvl4pPr marL="1371600" lvl="3" indent="0" defTabSz="914400">
      <a:defRPr lang="ko-KR" smtClean="0"/>
    </a:lvl4pPr>
    <a:lvl5pPr marL="1828800" lvl="4" indent="0" defTabSz="914400">
      <a:defRPr lang="ko-KR" smtClean="0"/>
    </a:lvl5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0"/>
    <p:restoredTop sz="94624"/>
  </p:normalViewPr>
  <p:slideViewPr>
    <p:cSldViewPr snapToObjects="1">
      <p:cViewPr varScale="1">
        <p:scale>
          <a:sx n="106" d="100"/>
          <a:sy n="106" d="100"/>
        </p:scale>
        <p:origin x="1800" y="184"/>
      </p:cViewPr>
      <p:guideLst/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 noChangeArrowheads="1"/>
          </p:cNvSpPr>
          <p:nvPr>
            <p:ph type="ctrTitle"/>
          </p:nvPr>
        </p:nvSpPr>
        <p:spPr>
          <a:xfrm>
            <a:off x="685800" y="2131060"/>
            <a:ext cx="7773035" cy="1471930"/>
          </a:xfrm>
          <a:prstGeom prst="rect">
            <a:avLst/>
          </a:prstGeom>
        </p:spPr>
        <p:txBody>
          <a:bodyPr vert="horz" wrap="square" lIns="91440" tIns="45720" rIns="91440" bIns="45720" anchor="b">
            <a:normAutofit/>
          </a:bodyPr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Title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Subtitle 1"/>
          <p:cNvSpPr txBox="1"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1435" cy="175577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subTitle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5" name="Date Placeholder 1"/>
          <p:cNvSpPr txBox="1">
            <a:spLocks noGrp="1" noChangeArrowheads="1"/>
          </p:cNvSpPr>
          <p:nvPr>
            <p:ph type="dt" idx="10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6" name="Footer Placeholder 1"/>
          <p:cNvSpPr txBox="1">
            <a:spLocks noGrp="1" noChangeArrowheads="1"/>
          </p:cNvSpPr>
          <p:nvPr>
            <p:ph type="ftr" idx="11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>
  <p:cSld name="Title and Sero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 noChangeArrowheads="1"/>
          </p:cNvSpPr>
          <p:nvPr>
            <p:ph type="title"/>
          </p:nvPr>
        </p:nvSpPr>
        <p:spPr>
          <a:xfrm>
            <a:off x="457200" y="274320"/>
            <a:ext cx="8230235" cy="1143635"/>
          </a:xfrm>
          <a:prstGeom prst="rect">
            <a:avLst/>
          </a:prstGeom>
        </p:spPr>
        <p:txBody>
          <a:bodyPr vert="horz" wrap="square" lIns="91440" tIns="45720" rIns="91440" bIns="45720" anchor="ctr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Title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Vertical Text Placeholder 1"/>
          <p:cNvSpPr txBox="1">
            <a:spLocks noGrp="1" noChangeArrowheads="1"/>
          </p:cNvSpPr>
          <p:nvPr>
            <p:ph type="body" orient="vert" idx="1"/>
          </p:nvPr>
        </p:nvSpPr>
        <p:spPr>
          <a:xfrm>
            <a:off x="457200" y="1600200"/>
            <a:ext cx="8230235" cy="4526915"/>
          </a:xfrm>
          <a:prstGeom prst="rect">
            <a:avLst/>
          </a:prstGeom>
        </p:spPr>
        <p:txBody>
          <a:bodyPr vert="eaVert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Click to edit Master text styles.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Second level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1430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Third level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6002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Fourth level</a:t>
            </a:r>
            <a:endParaRPr lang="ko-KR" altLang="en-US" sz="1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0574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6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Fifth level</a:t>
            </a:r>
            <a:endParaRPr lang="ko-KR" altLang="en-US" sz="16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5" name="Date Placeholder 1"/>
          <p:cNvSpPr txBox="1">
            <a:spLocks noGrp="1" noChangeArrowheads="1"/>
          </p:cNvSpPr>
          <p:nvPr>
            <p:ph type="dt" idx="10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6" name="Footer Placeholder 1"/>
          <p:cNvSpPr txBox="1">
            <a:spLocks noGrp="1" noChangeArrowheads="1"/>
          </p:cNvSpPr>
          <p:nvPr>
            <p:ph type="ftr" idx="11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>
  <p:cSld name="Sero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Placeholder 1"/>
          <p:cNvSpPr txBox="1">
            <a:spLocks noGrp="1" noChangeArrowheads="1"/>
          </p:cNvSpPr>
          <p:nvPr>
            <p:ph type="title" orient="vert"/>
          </p:nvPr>
        </p:nvSpPr>
        <p:spPr>
          <a:xfrm>
            <a:off x="6629400" y="274320"/>
            <a:ext cx="2058035" cy="5852795"/>
          </a:xfrm>
          <a:prstGeom prst="rect">
            <a:avLst/>
          </a:prstGeom>
        </p:spPr>
        <p:txBody>
          <a:bodyPr vert="eaVert" wrap="square" lIns="91440" tIns="45720" rIns="91440" bIns="45720" anchor="ctr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subTitle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Vertical Text Placeholder 1"/>
          <p:cNvSpPr txBox="1">
            <a:spLocks noGrp="1" noChangeArrowheads="1"/>
          </p:cNvSpPr>
          <p:nvPr>
            <p:ph type="body" orient="vert" idx="1"/>
          </p:nvPr>
        </p:nvSpPr>
        <p:spPr>
          <a:xfrm>
            <a:off x="457200" y="274320"/>
            <a:ext cx="6026150" cy="5852795"/>
          </a:xfrm>
          <a:prstGeom prst="rect">
            <a:avLst/>
          </a:prstGeom>
        </p:spPr>
        <p:txBody>
          <a:bodyPr vert="eaVert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Click to edit Master text styles.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Second level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1430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Third level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6002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Fourth level</a:t>
            </a:r>
            <a:endParaRPr lang="ko-KR" altLang="en-US" sz="1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0574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6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Fifth level</a:t>
            </a:r>
            <a:endParaRPr lang="ko-KR" altLang="en-US" sz="16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5" name="Date Placeholder 1"/>
          <p:cNvSpPr txBox="1">
            <a:spLocks noGrp="1" noChangeArrowheads="1"/>
          </p:cNvSpPr>
          <p:nvPr>
            <p:ph type="dt" idx="10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6" name="Footer Placeholder 1"/>
          <p:cNvSpPr txBox="1">
            <a:spLocks noGrp="1" noChangeArrowheads="1"/>
          </p:cNvSpPr>
          <p:nvPr>
            <p:ph type="ftr" idx="11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 noChangeArrowheads="1"/>
          </p:cNvSpPr>
          <p:nvPr>
            <p:ph type="title"/>
          </p:nvPr>
        </p:nvSpPr>
        <p:spPr>
          <a:xfrm>
            <a:off x="457200" y="274320"/>
            <a:ext cx="8230235" cy="1143635"/>
          </a:xfrm>
          <a:prstGeom prst="rect">
            <a:avLst/>
          </a:prstGeom>
        </p:spPr>
        <p:txBody>
          <a:bodyPr vert="horz" wrap="square" lIns="91440" tIns="45720" rIns="91440" bIns="45720" anchor="ctr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Title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Content Placeholder 1"/>
          <p:cNvSpPr txBox="1">
            <a:spLocks noGrp="1" noChangeArrowheads="1"/>
          </p:cNvSpPr>
          <p:nvPr>
            <p:ph idx="1"/>
          </p:nvPr>
        </p:nvSpPr>
        <p:spPr>
          <a:xfrm>
            <a:off x="457200" y="1600200"/>
            <a:ext cx="8230235" cy="452691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Click to edit Master text styles.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Second level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1430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Third level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6002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Fourth level</a:t>
            </a:r>
            <a:endParaRPr lang="ko-KR" altLang="en-US" sz="1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0574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6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Fifth level</a:t>
            </a:r>
            <a:endParaRPr lang="ko-KR" altLang="en-US" sz="16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5" name="Date Placeholder 1"/>
          <p:cNvSpPr txBox="1">
            <a:spLocks noGrp="1" noChangeArrowheads="1"/>
          </p:cNvSpPr>
          <p:nvPr>
            <p:ph type="dt" idx="10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6" name="Footer Placeholder 1"/>
          <p:cNvSpPr txBox="1">
            <a:spLocks noGrp="1" noChangeArrowheads="1"/>
          </p:cNvSpPr>
          <p:nvPr>
            <p:ph type="ftr" idx="11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>
  <p:cSld name="Section header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 noChangeArrowheads="1"/>
          </p:cNvSpPr>
          <p:nvPr>
            <p:ph type="title"/>
          </p:nvPr>
        </p:nvSpPr>
        <p:spPr>
          <a:xfrm>
            <a:off x="722630" y="2908300"/>
            <a:ext cx="7772400" cy="1499235"/>
          </a:xfrm>
          <a:prstGeom prst="rect">
            <a:avLst/>
          </a:prstGeom>
        </p:spPr>
        <p:txBody>
          <a:bodyPr vert="horz" wrap="square" lIns="91440" tIns="45720" rIns="91440" bIns="45720" anchor="b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subTitle</a:t>
            </a:r>
            <a:endParaRPr lang="ko-KR" altLang="en-US" sz="4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Text Placeholder 1"/>
          <p:cNvSpPr txBox="1">
            <a:spLocks noGrp="1" noChangeArrowheads="1"/>
          </p:cNvSpPr>
          <p:nvPr>
            <p:ph type="body" idx="1"/>
          </p:nvPr>
        </p:nvSpPr>
        <p:spPr>
          <a:xfrm>
            <a:off x="722630" y="4406900"/>
            <a:ext cx="7772400" cy="136334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subTitle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5" name="Date Placeholder 1"/>
          <p:cNvSpPr txBox="1">
            <a:spLocks noGrp="1" noChangeArrowheads="1"/>
          </p:cNvSpPr>
          <p:nvPr>
            <p:ph type="dt" idx="10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6" name="Footer Placeholder 1"/>
          <p:cNvSpPr txBox="1">
            <a:spLocks noGrp="1" noChangeArrowheads="1"/>
          </p:cNvSpPr>
          <p:nvPr>
            <p:ph type="ftr" idx="11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>
  <p:cSld name="Two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 noChangeArrowheads="1"/>
          </p:cNvSpPr>
          <p:nvPr>
            <p:ph type="title"/>
          </p:nvPr>
        </p:nvSpPr>
        <p:spPr>
          <a:xfrm>
            <a:off x="457200" y="274320"/>
            <a:ext cx="8230235" cy="1143635"/>
          </a:xfrm>
          <a:prstGeom prst="rect">
            <a:avLst/>
          </a:prstGeom>
        </p:spPr>
        <p:txBody>
          <a:bodyPr vert="horz" wrap="square" lIns="91440" tIns="45720" rIns="91440" bIns="45720" anchor="ctr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Title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Content Placeholder 1"/>
          <p:cNvSpPr txBox="1">
            <a:spLocks noGrp="1" noChangeArrowheads="1"/>
          </p:cNvSpPr>
          <p:nvPr>
            <p:ph idx="1"/>
          </p:nvPr>
        </p:nvSpPr>
        <p:spPr>
          <a:xfrm>
            <a:off x="457200" y="1600200"/>
            <a:ext cx="4042410" cy="452691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Click to edit Master text styles.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Second level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1430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Third level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6002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Fourth level</a:t>
            </a:r>
            <a:endParaRPr lang="ko-KR" altLang="en-US" sz="1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0574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6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Fifth level</a:t>
            </a:r>
            <a:endParaRPr lang="ko-KR" altLang="en-US" sz="16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Content Placeholder 1"/>
          <p:cNvSpPr txBox="1">
            <a:spLocks noGrp="1" noChangeArrowheads="1"/>
          </p:cNvSpPr>
          <p:nvPr>
            <p:ph idx="2"/>
          </p:nvPr>
        </p:nvSpPr>
        <p:spPr>
          <a:xfrm>
            <a:off x="4645025" y="1600200"/>
            <a:ext cx="4042410" cy="452691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Click to edit Master text styles.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Second level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1430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Third level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6002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Fourth level</a:t>
            </a:r>
            <a:endParaRPr lang="ko-KR" altLang="en-US" sz="1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0574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6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Fifth level</a:t>
            </a:r>
            <a:endParaRPr lang="ko-KR" altLang="en-US" sz="16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5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6" name="Date Placeholder 1"/>
          <p:cNvSpPr txBox="1">
            <a:spLocks noGrp="1" noChangeArrowheads="1"/>
          </p:cNvSpPr>
          <p:nvPr>
            <p:ph type="dt" idx="10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7" name="Footer Placeholder 1"/>
          <p:cNvSpPr txBox="1">
            <a:spLocks noGrp="1" noChangeArrowheads="1"/>
          </p:cNvSpPr>
          <p:nvPr>
            <p:ph type="ftr" idx="11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>
  <p:cSld name="two Text Two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 noChangeArrowheads="1"/>
          </p:cNvSpPr>
          <p:nvPr>
            <p:ph type="title"/>
          </p:nvPr>
        </p:nvSpPr>
        <p:spPr>
          <a:xfrm>
            <a:off x="457200" y="274320"/>
            <a:ext cx="8230235" cy="1143635"/>
          </a:xfrm>
          <a:prstGeom prst="rect">
            <a:avLst/>
          </a:prstGeom>
        </p:spPr>
        <p:txBody>
          <a:bodyPr vert="horz" wrap="square" lIns="91440" tIns="45720" rIns="91440" bIns="45720" anchor="ctr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Title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Text Placeholder 1"/>
          <p:cNvSpPr txBox="1">
            <a:spLocks noGrp="1" noChangeArrowheads="1"/>
          </p:cNvSpPr>
          <p:nvPr>
            <p:ph type="body" idx="1"/>
          </p:nvPr>
        </p:nvSpPr>
        <p:spPr>
          <a:xfrm>
            <a:off x="457200" y="1536700"/>
            <a:ext cx="4042410" cy="640715"/>
          </a:xfrm>
          <a:prstGeom prst="rect">
            <a:avLst/>
          </a:prstGeom>
        </p:spPr>
        <p:txBody>
          <a:bodyPr vert="horz" wrap="square" lIns="91440" tIns="45720" rIns="91440" bIns="45720" anchor="b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subTitle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Text Placeholder 1"/>
          <p:cNvSpPr txBox="1">
            <a:spLocks noGrp="1" noChangeArrowheads="1"/>
          </p:cNvSpPr>
          <p:nvPr>
            <p:ph type="body" idx="2"/>
          </p:nvPr>
        </p:nvSpPr>
        <p:spPr>
          <a:xfrm>
            <a:off x="4645025" y="1536700"/>
            <a:ext cx="4042410" cy="640715"/>
          </a:xfrm>
          <a:prstGeom prst="rect">
            <a:avLst/>
          </a:prstGeom>
        </p:spPr>
        <p:txBody>
          <a:bodyPr vert="horz" wrap="square" lIns="91440" tIns="45720" rIns="91440" bIns="45720" anchor="b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subTitle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5" name="Content Placeholder 1"/>
          <p:cNvSpPr txBox="1">
            <a:spLocks noGrp="1" noChangeArrowheads="1"/>
          </p:cNvSpPr>
          <p:nvPr>
            <p:ph idx="3"/>
          </p:nvPr>
        </p:nvSpPr>
        <p:spPr>
          <a:xfrm>
            <a:off x="457200" y="2176780"/>
            <a:ext cx="4042410" cy="395033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Click to edit Master text styles.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Second level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1430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Third level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6002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Fourth level</a:t>
            </a:r>
            <a:endParaRPr lang="ko-KR" altLang="en-US" sz="1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0574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6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Fifth level</a:t>
            </a:r>
            <a:endParaRPr lang="ko-KR" altLang="en-US" sz="16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6" name="Content Placeholder 1"/>
          <p:cNvSpPr txBox="1">
            <a:spLocks noGrp="1" noChangeArrowheads="1"/>
          </p:cNvSpPr>
          <p:nvPr>
            <p:ph idx="4"/>
          </p:nvPr>
        </p:nvSpPr>
        <p:spPr>
          <a:xfrm>
            <a:off x="4645025" y="2176780"/>
            <a:ext cx="4042410" cy="395033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Click to edit Master text styles.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Second level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1430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Third level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6002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Fourth level</a:t>
            </a:r>
            <a:endParaRPr lang="ko-KR" altLang="en-US" sz="1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0574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6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Fifth level</a:t>
            </a:r>
            <a:endParaRPr lang="ko-KR" altLang="en-US" sz="16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7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8" name="Date Placeholder 1"/>
          <p:cNvSpPr txBox="1">
            <a:spLocks noGrp="1" noChangeArrowheads="1"/>
          </p:cNvSpPr>
          <p:nvPr>
            <p:ph type="dt" idx="10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9" name="Footer Placeholder 1"/>
          <p:cNvSpPr txBox="1">
            <a:spLocks noGrp="1" noChangeArrowheads="1"/>
          </p:cNvSpPr>
          <p:nvPr>
            <p:ph type="ftr" idx="11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 noChangeArrowheads="1"/>
          </p:cNvSpPr>
          <p:nvPr>
            <p:ph type="title"/>
          </p:nvPr>
        </p:nvSpPr>
        <p:spPr>
          <a:xfrm>
            <a:off x="457200" y="274320"/>
            <a:ext cx="8230235" cy="1143635"/>
          </a:xfrm>
          <a:prstGeom prst="rect">
            <a:avLst/>
          </a:prstGeom>
        </p:spPr>
        <p:txBody>
          <a:bodyPr vert="horz" wrap="square" lIns="91440" tIns="45720" rIns="91440" bIns="45720" anchor="ctr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Title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Date Placeholder 1"/>
          <p:cNvSpPr txBox="1">
            <a:spLocks noGrp="1" noChangeArrowheads="1"/>
          </p:cNvSpPr>
          <p:nvPr>
            <p:ph type="dt" idx="10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5" name="Footer Placeholder 1"/>
          <p:cNvSpPr txBox="1">
            <a:spLocks noGrp="1" noChangeArrowheads="1"/>
          </p:cNvSpPr>
          <p:nvPr>
            <p:ph type="ftr" idx="11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Date Placeholder 1"/>
          <p:cNvSpPr txBox="1">
            <a:spLocks noGrp="1" noChangeArrowheads="1"/>
          </p:cNvSpPr>
          <p:nvPr>
            <p:ph type="dt" idx="10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Footer Placeholder 1"/>
          <p:cNvSpPr txBox="1">
            <a:spLocks noGrp="1" noChangeArrowheads="1"/>
          </p:cNvSpPr>
          <p:nvPr>
            <p:ph type="ftr" idx="11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>
  <p:cSld name="Caption and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 noChangeArrowheads="1"/>
          </p:cNvSpPr>
          <p:nvPr>
            <p:ph type="title"/>
          </p:nvPr>
        </p:nvSpPr>
        <p:spPr>
          <a:xfrm>
            <a:off x="457200" y="274320"/>
            <a:ext cx="3009265" cy="1162050"/>
          </a:xfrm>
          <a:prstGeom prst="rect">
            <a:avLst/>
          </a:prstGeom>
        </p:spPr>
        <p:txBody>
          <a:bodyPr vert="horz" wrap="square" lIns="91440" tIns="45720" rIns="91440" bIns="45720" anchor="b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subTitle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Content Placeholder 1"/>
          <p:cNvSpPr txBox="1">
            <a:spLocks noGrp="1" noChangeArrowheads="1"/>
          </p:cNvSpPr>
          <p:nvPr>
            <p:ph idx="1"/>
          </p:nvPr>
        </p:nvSpPr>
        <p:spPr>
          <a:xfrm>
            <a:off x="3575685" y="457200"/>
            <a:ext cx="5111750" cy="548703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Click to edit Master text styles.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Second level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1430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Third level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6002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Fourth level</a:t>
            </a:r>
            <a:endParaRPr lang="ko-KR" altLang="en-US" sz="1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0574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6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Fifth level</a:t>
            </a:r>
            <a:endParaRPr lang="ko-KR" altLang="en-US" sz="16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Text Placeholder 1"/>
          <p:cNvSpPr txBox="1">
            <a:spLocks noGrp="1" noChangeArrowheads="1"/>
          </p:cNvSpPr>
          <p:nvPr>
            <p:ph type="body" idx="2"/>
          </p:nvPr>
        </p:nvSpPr>
        <p:spPr>
          <a:xfrm>
            <a:off x="457200" y="1435735"/>
            <a:ext cx="3009265" cy="4691380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subTitle</a:t>
            </a:r>
            <a:endParaRPr lang="ko-KR" altLang="en-US" sz="1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5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6" name="Date Placeholder 1"/>
          <p:cNvSpPr txBox="1">
            <a:spLocks noGrp="1" noChangeArrowheads="1"/>
          </p:cNvSpPr>
          <p:nvPr>
            <p:ph type="dt" idx="10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7" name="Footer Placeholder 1"/>
          <p:cNvSpPr txBox="1">
            <a:spLocks noGrp="1" noChangeArrowheads="1"/>
          </p:cNvSpPr>
          <p:nvPr>
            <p:ph type="ftr" idx="11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>
  <p:cSld name="Caption and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 noChangeArrowheads="1"/>
          </p:cNvSpPr>
          <p:nvPr>
            <p:ph type="title"/>
          </p:nvPr>
        </p:nvSpPr>
        <p:spPr>
          <a:xfrm>
            <a:off x="457200" y="274320"/>
            <a:ext cx="3009265" cy="1162050"/>
          </a:xfrm>
          <a:prstGeom prst="rect">
            <a:avLst/>
          </a:prstGeom>
        </p:spPr>
        <p:txBody>
          <a:bodyPr vert="horz" wrap="square" lIns="91440" tIns="45720" rIns="91440" bIns="45720" anchor="b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subTitle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Text Placeholder 1"/>
          <p:cNvSpPr txBox="1">
            <a:spLocks noGrp="1" noChangeArrowheads="1"/>
          </p:cNvSpPr>
          <p:nvPr>
            <p:ph type="body" idx="1"/>
          </p:nvPr>
        </p:nvSpPr>
        <p:spPr>
          <a:xfrm>
            <a:off x="457200" y="1435735"/>
            <a:ext cx="3009265" cy="4691380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subTitle</a:t>
            </a:r>
            <a:endParaRPr lang="ko-KR" altLang="en-US" sz="1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Picture Placeholder 1"/>
          <p:cNvSpPr txBox="1">
            <a:spLocks noGrp="1" noChangeArrowheads="1"/>
          </p:cNvSpPr>
          <p:nvPr>
            <p:ph type="pic" idx="2"/>
          </p:nvPr>
        </p:nvSpPr>
        <p:spPr>
          <a:xfrm>
            <a:off x="3575685" y="457200"/>
            <a:ext cx="5111750" cy="548703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Picture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5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6" name="Date Placeholder 1"/>
          <p:cNvSpPr txBox="1">
            <a:spLocks noGrp="1" noChangeArrowheads="1"/>
          </p:cNvSpPr>
          <p:nvPr>
            <p:ph type="dt" idx="10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7" name="Footer Placeholder 1"/>
          <p:cNvSpPr txBox="1">
            <a:spLocks noGrp="1" noChangeArrowheads="1"/>
          </p:cNvSpPr>
          <p:nvPr>
            <p:ph type="ftr" idx="11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 txBox="1">
            <a:spLocks noGrp="1" noChangeArrowheads="1"/>
          </p:cNvSpPr>
          <p:nvPr>
            <p:ph type="title"/>
          </p:nvPr>
        </p:nvSpPr>
        <p:spPr>
          <a:xfrm>
            <a:off x="457200" y="274320"/>
            <a:ext cx="8230235" cy="1143635"/>
          </a:xfrm>
          <a:prstGeom prst="rect">
            <a:avLst/>
          </a:prstGeom>
        </p:spPr>
        <p:txBody>
          <a:bodyPr vert="horz" wrap="square" lIns="91440" tIns="45720" rIns="91440" bIns="45720" anchor="ctr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Master Title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Text Placeholder 1"/>
          <p:cNvSpPr txBox="1"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30235" cy="452691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Click to edit Master text styles.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Second level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1430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0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Third level</a:t>
            </a:r>
            <a:endParaRPr lang="ko-KR" altLang="en-US" sz="20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16002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Fourth level</a:t>
            </a:r>
            <a:endParaRPr lang="ko-KR" altLang="en-US" sz="1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0574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16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Fifth level</a:t>
            </a:r>
            <a:endParaRPr lang="ko-KR" altLang="en-US" sz="16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4" name="Slide Number Placeholder 1"/>
          <p:cNvSpPr txBox="1">
            <a:spLocks noGrp="1" noChangeArrowheads="1"/>
          </p:cNvSpPr>
          <p:nvPr>
            <p:ph type="sldNum" idx="12"/>
          </p:nvPr>
        </p:nvSpPr>
        <p:spPr>
          <a:xfrm>
            <a:off x="68580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slidenum"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‹#›</a:t>
            </a:fld>
            <a:endParaRPr lang="ko-KR" altLang="en-US" sz="1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5" name="Date Placeholder 1"/>
          <p:cNvSpPr txBox="1">
            <a:spLocks noGrp="1" noChangeArrowheads="1"/>
          </p:cNvSpPr>
          <p:nvPr>
            <p:ph type="dt" idx="2"/>
          </p:nvPr>
        </p:nvSpPr>
        <p:spPr>
          <a:xfrm>
            <a:off x="457200" y="6263640"/>
            <a:ext cx="18294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fld id="{B9320F77-B9A0-41C5-862A-B4B631284C64}" type="datetime1">
              <a:rPr lang="ko-KR" altLang="en-US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2016. 9. 26.</a:t>
            </a:fld>
            <a:endParaRPr lang="ko-KR" altLang="en-US" sz="1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6" name="Footer Placeholder 1"/>
          <p:cNvSpPr txBox="1">
            <a:spLocks noGrp="1" noChangeArrowheads="1"/>
          </p:cNvSpPr>
          <p:nvPr>
            <p:ph type="ftr" idx="3"/>
          </p:nvPr>
        </p:nvSpPr>
        <p:spPr>
          <a:xfrm>
            <a:off x="3200400" y="6263640"/>
            <a:ext cx="2743835" cy="457835"/>
          </a:xfrm>
          <a:prstGeom prst="rect">
            <a:avLst/>
          </a:prstGeom>
        </p:spPr>
        <p:txBody>
          <a:bodyPr vert="horz" wrap="square" lIns="91440" tIns="45720" rIns="91440" bIns="45720" anchor="t"/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1200" dirty="0" smtClean="0">
                <a:solidFill>
                  <a:srgbClr val="898989"/>
                </a:solidFill>
                <a:latin typeface="NanumGothic" charset="0"/>
                <a:ea typeface="NanumGothic" charset="0"/>
              </a:rPr>
              <a:t>Footer</a:t>
            </a:r>
            <a:endParaRPr lang="ko-KR" altLang="en-US" sz="1200" dirty="0" smtClean="0">
              <a:solidFill>
                <a:srgbClr val="898989"/>
              </a:solidFill>
              <a:latin typeface="NanumGothic" charset="0"/>
              <a:ea typeface="NanumGothic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5" r:id="rId1"/>
    <p:sldLayoutId id="2147483766" r:id="rId2"/>
    <p:sldLayoutId id="2147483767" r:id="rId3"/>
    <p:sldLayoutId id="2147483768" r:id="rId4"/>
    <p:sldLayoutId id="2147483769" r:id="rId5"/>
    <p:sldLayoutId id="2147483770" r:id="rId6"/>
    <p:sldLayoutId id="2147483771" r:id="rId7"/>
    <p:sldLayoutId id="2147483772" r:id="rId8"/>
    <p:sldLayoutId id="2147483773" r:id="rId9"/>
    <p:sldLayoutId id="2147483774" r:id="rId10"/>
    <p:sldLayoutId id="2147483775" r:id="rId11"/>
  </p:sldLayoutIdLst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  <p:txStyles>
    <p:titleStyle>
      <a:lvl1pPr marL="0" indent="0" algn="ctr" defTabSz="914400" latinLnBrk="1">
        <a:buNone/>
        <a:defRPr lang="ko-KR" sz="4400" baseline="0" smtClean="0">
          <a:solidFill>
            <a:srgbClr val="000000"/>
          </a:solidFill>
          <a:latin typeface="±¼¸²"/>
          <a:ea typeface="±¼¸²"/>
        </a:defRPr>
      </a:lvl1pPr>
    </p:titleStyle>
    <p:bodyStyle>
      <a:lvl1pPr marL="342900" indent="-342900" algn="l" defTabSz="914400" latinLnBrk="1">
        <a:spcBef>
          <a:spcPct val="20000"/>
        </a:spcBef>
        <a:buFont typeface="±¼¸²"/>
        <a:buChar char="•"/>
        <a:defRPr lang="ko-KR" sz="2800" baseline="0" smtClean="0">
          <a:solidFill>
            <a:srgbClr val="000000"/>
          </a:solidFill>
          <a:latin typeface="±¼¸²"/>
          <a:ea typeface="±¼¸²"/>
        </a:defRPr>
      </a:lvl1pPr>
      <a:lvl2pPr marL="742950" lvl="1" indent="-285750" defTabSz="914400" latinLnBrk="1">
        <a:buChar char="-"/>
        <a:defRPr lang="ko-KR" sz="2400" smtClean="0"/>
      </a:lvl2pPr>
      <a:lvl3pPr marL="1143000" lvl="2" indent="-228600" defTabSz="914400" latinLnBrk="1">
        <a:buChar char="●"/>
        <a:defRPr lang="ko-KR" sz="2000" smtClean="0"/>
      </a:lvl3pPr>
      <a:lvl4pPr marL="1600200" lvl="3" indent="-228600" defTabSz="914400" latinLnBrk="1">
        <a:buChar char="-"/>
        <a:defRPr lang="ko-KR" sz="1800" smtClean="0"/>
      </a:lvl4pPr>
      <a:lvl5pPr marL="2057400" lvl="4" indent="-228600" defTabSz="914400" latinLnBrk="1">
        <a:buChar char="»"/>
        <a:defRPr lang="ko-KR" sz="1800" smtClean="0"/>
      </a:lvl5pPr>
    </p:bodyStyle>
    <p:otherStyle>
      <a:lvl1pPr marL="0" indent="0" algn="l" defTabSz="914400" latinLnBrk="1">
        <a:buNone/>
        <a:defRPr lang="ko-KR" sz="1800" baseline="0" smtClean="0">
          <a:solidFill>
            <a:srgbClr val="000000"/>
          </a:solidFill>
          <a:latin typeface="±¼¸²"/>
          <a:ea typeface="±¼¸²"/>
        </a:defRPr>
      </a:lvl1pPr>
      <a:lvl2pPr marL="457200" lvl="1" indent="0" defTabSz="914400" latinLnBrk="1">
        <a:defRPr lang="ko-KR" smtClean="0"/>
      </a:lvl2pPr>
      <a:lvl3pPr marL="914400" lvl="2" indent="0" defTabSz="914400" latinLnBrk="1">
        <a:defRPr lang="ko-KR" smtClean="0"/>
      </a:lvl3pPr>
      <a:lvl4pPr marL="1371600" lvl="3" indent="0" defTabSz="914400" latinLnBrk="1">
        <a:defRPr lang="ko-KR" smtClean="0"/>
      </a:lvl4pPr>
      <a:lvl5pPr marL="1828800" lvl="4" indent="0" defTabSz="914400" latinLnBrk="1">
        <a:defRPr lang="ko-KR" smtClean="0"/>
      </a:lvl5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2"/>
          <p:cNvSpPr txBox="1">
            <a:spLocks noGrp="1" noChangeArrowheads="1"/>
          </p:cNvSpPr>
          <p:nvPr>
            <p:ph type="ctrTitle"/>
          </p:nvPr>
        </p:nvSpPr>
        <p:spPr>
          <a:xfrm>
            <a:off x="685800" y="2131060"/>
            <a:ext cx="7773035" cy="1471930"/>
          </a:xfrm>
          <a:prstGeom prst="rect">
            <a:avLst/>
          </a:prstGeom>
        </p:spPr>
        <p:txBody>
          <a:bodyPr vert="horz" wrap="square" lIns="91440" tIns="45720" rIns="91440" bIns="45720" anchor="b">
            <a:normAutofit/>
          </a:bodyPr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UMobile meeting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Subtitle 3"/>
          <p:cNvSpPr txBox="1"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1435" cy="175577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Cambridge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0" indent="0" algn="ctr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2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September 2016</a:t>
            </a:r>
            <a:endParaRPr lang="ko-KR" altLang="en-US" sz="2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2"/>
          <p:cNvSpPr txBox="1">
            <a:spLocks noGrp="1" noChangeArrowheads="1"/>
          </p:cNvSpPr>
          <p:nvPr>
            <p:ph type="title"/>
          </p:nvPr>
        </p:nvSpPr>
        <p:spPr>
          <a:xfrm>
            <a:off x="457200" y="274320"/>
            <a:ext cx="8230235" cy="1143635"/>
          </a:xfrm>
          <a:prstGeom prst="rect">
            <a:avLst/>
          </a:prstGeom>
        </p:spPr>
        <p:txBody>
          <a:bodyPr vert="horz" wrap="square" lIns="91440" tIns="45720" rIns="91440" bIns="45720" anchor="ctr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WP3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Content Placeholder 3"/>
          <p:cNvSpPr txBox="1">
            <a:spLocks noGrp="1" noChangeArrowheads="1"/>
          </p:cNvSpPr>
          <p:nvPr>
            <p:ph idx="1"/>
          </p:nvPr>
        </p:nvSpPr>
        <p:spPr>
          <a:xfrm>
            <a:off x="457200" y="1600200"/>
            <a:ext cx="8230235" cy="452691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Deliverables D3.1, D3.3 submitted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Work performed: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lvl="1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Injected </a:t>
            </a: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delay-tolerant characteristics into the UMobile platform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lvl="1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Developed </a:t>
            </a: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Push-services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lvl="1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Designed Naming </a:t>
            </a: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scheme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lvl="1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Initiated the design of the smart routing mechanism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2"/>
          <p:cNvSpPr txBox="1">
            <a:spLocks noGrp="1" noChangeArrowheads="1"/>
          </p:cNvSpPr>
          <p:nvPr>
            <p:ph type="title"/>
          </p:nvPr>
        </p:nvSpPr>
        <p:spPr>
          <a:xfrm>
            <a:off x="457200" y="274320"/>
            <a:ext cx="8230235" cy="1143635"/>
          </a:xfrm>
          <a:prstGeom prst="rect">
            <a:avLst/>
          </a:prstGeom>
        </p:spPr>
        <p:txBody>
          <a:bodyPr vert="horz" wrap="square" lIns="91440" tIns="45720" rIns="91440" bIns="45720" anchor="ctr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Task 3.1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Content Placeholder 3"/>
          <p:cNvSpPr txBox="1">
            <a:spLocks noGrp="1" noChangeArrowheads="1"/>
          </p:cNvSpPr>
          <p:nvPr>
            <p:ph idx="1"/>
          </p:nvPr>
        </p:nvSpPr>
        <p:spPr>
          <a:xfrm>
            <a:off x="457200" y="1600200"/>
            <a:ext cx="8230235" cy="452691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NDN-DTN integration -&gt; almost there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lvl="1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End-to-end communication: done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lvl="1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Some minor bugs to be ironed out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lvl="1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Real work vs DoW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lvl="1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TinyOS?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lvl="1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Autonomous operation of applications?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685800" lvl="1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Android (mobiles) vs Linux (access points) development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2"/>
          <p:cNvSpPr txBox="1">
            <a:spLocks noGrp="1" noChangeArrowheads="1"/>
          </p:cNvSpPr>
          <p:nvPr>
            <p:ph type="title"/>
          </p:nvPr>
        </p:nvSpPr>
        <p:spPr>
          <a:xfrm>
            <a:off x="457200" y="274320"/>
            <a:ext cx="8230235" cy="1143635"/>
          </a:xfrm>
          <a:prstGeom prst="rect">
            <a:avLst/>
          </a:prstGeom>
        </p:spPr>
        <p:txBody>
          <a:bodyPr vert="horz" wrap="square" lIns="91440" tIns="45720" rIns="91440" bIns="45720" anchor="ctr">
            <a:normAutofit/>
          </a:bodyPr>
          <a:lstStyle/>
          <a:p>
            <a:pPr marL="0" indent="0" algn="l" defTabSz="508000" fontAlgn="auto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Tx/>
              <a:buNone/>
            </a:pPr>
            <a:r>
              <a:rPr lang="en-US" altLang="ko-KR" sz="44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Next steps</a:t>
            </a:r>
            <a:endParaRPr lang="ko-KR" altLang="en-US" sz="44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  <p:sp>
        <p:nvSpPr>
          <p:cNvPr id="3" name="Content Placeholder 3"/>
          <p:cNvSpPr txBox="1">
            <a:spLocks noGrp="1" noChangeArrowheads="1"/>
          </p:cNvSpPr>
          <p:nvPr>
            <p:ph idx="1"/>
          </p:nvPr>
        </p:nvSpPr>
        <p:spPr>
          <a:xfrm>
            <a:off x="457200" y="1600200"/>
            <a:ext cx="8230235" cy="4526915"/>
          </a:xfrm>
          <a:prstGeom prst="rect">
            <a:avLst/>
          </a:prstGeom>
        </p:spPr>
        <p:txBody>
          <a:bodyPr vert="horz" wrap="square" lIns="91440" tIns="45720" rIns="91440" bIns="45720" anchor="t">
            <a:normAutofit/>
          </a:bodyPr>
          <a:lstStyle/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Integration with naming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  <a:p>
            <a:pPr marL="228600" indent="-228600" algn="l" defTabSz="508000" fontAlgn="auto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NanumGothic"/>
              <a:buChar char="•"/>
            </a:pPr>
            <a:r>
              <a:rPr lang="en-US" altLang="ko-KR" sz="2800" dirty="0" smtClean="0">
                <a:solidFill>
                  <a:schemeClr val="tx1"/>
                </a:solidFill>
                <a:latin typeface="NanumGothic" charset="0"/>
                <a:ea typeface="NanumGothic" charset="0"/>
              </a:rPr>
              <a:t>Develop a complete strategy for delay/disruption-tolerant traffic</a:t>
            </a:r>
            <a:endParaRPr lang="ko-KR" altLang="en-US" sz="2800" dirty="0" smtClean="0">
              <a:solidFill>
                <a:schemeClr val="tx1"/>
              </a:solidFill>
              <a:latin typeface="NanumGothic" charset="0"/>
              <a:ea typeface="NanumGothic" charset="0"/>
            </a:endParaRP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0"/>
    </mc:Choice>
    <mc:Fallback xmlns=""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Pages>4</Pages>
  <Words>86</Words>
  <Characters>0</Characters>
  <Application>Microsoft Macintosh PowerPoint</Application>
  <DocSecurity>0</DocSecurity>
  <PresentationFormat>On-screen Show (4:3)</PresentationFormat>
  <Lines>0</Lines>
  <Paragraphs>22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±¼¸²</vt:lpstr>
      <vt:lpstr>NanumGothic</vt:lpstr>
      <vt:lpstr>Office Theme</vt:lpstr>
      <vt:lpstr>UMobile meeting</vt:lpstr>
      <vt:lpstr>WP3</vt:lpstr>
      <vt:lpstr>Task 3.1</vt:lpstr>
      <vt:lpstr>Next steps</vt:lpstr>
    </vt:vector>
  </TitlesOfParts>
  <LinksUpToDate>false</LinksUpToDate>
  <CharactersWithSpaces>0</CharactersWithSpaces>
  <SharedDoc>false</SharedDoc>
  <HyperlinksChanged>false</HyperlinksChanged>
  <AppVersion>15.0026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UMobile meeting</dc:title>
  <cp:lastModifiedBy>Sotiris Diamantopoulos</cp:lastModifiedBy>
  <cp:revision>4</cp:revision>
  <dcterms:modified xsi:type="dcterms:W3CDTF">2016-09-26T18:33:15Z</dcterms:modified>
</cp:coreProperties>
</file>